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7" r:id="rId6"/>
    <p:sldId id="266" r:id="rId7"/>
    <p:sldId id="263" r:id="rId8"/>
    <p:sldId id="265" r:id="rId9"/>
    <p:sldId id="269" r:id="rId10"/>
    <p:sldId id="306" r:id="rId11"/>
    <p:sldId id="260" r:id="rId12"/>
    <p:sldId id="270" r:id="rId13"/>
    <p:sldId id="268" r:id="rId14"/>
    <p:sldId id="271" r:id="rId15"/>
    <p:sldId id="274" r:id="rId16"/>
    <p:sldId id="273" r:id="rId17"/>
    <p:sldId id="298" r:id="rId18"/>
    <p:sldId id="300" r:id="rId19"/>
    <p:sldId id="299" r:id="rId20"/>
    <p:sldId id="297" r:id="rId21"/>
    <p:sldId id="296" r:id="rId22"/>
    <p:sldId id="295" r:id="rId23"/>
    <p:sldId id="294" r:id="rId24"/>
    <p:sldId id="293" r:id="rId25"/>
    <p:sldId id="292" r:id="rId26"/>
    <p:sldId id="291" r:id="rId27"/>
    <p:sldId id="290" r:id="rId28"/>
    <p:sldId id="289" r:id="rId29"/>
    <p:sldId id="288" r:id="rId30"/>
    <p:sldId id="287" r:id="rId31"/>
    <p:sldId id="286" r:id="rId32"/>
    <p:sldId id="285" r:id="rId33"/>
    <p:sldId id="284" r:id="rId34"/>
    <p:sldId id="283" r:id="rId35"/>
    <p:sldId id="282" r:id="rId36"/>
    <p:sldId id="310" r:id="rId37"/>
    <p:sldId id="326" r:id="rId38"/>
    <p:sldId id="325" r:id="rId39"/>
    <p:sldId id="324" r:id="rId40"/>
    <p:sldId id="323" r:id="rId41"/>
    <p:sldId id="327" r:id="rId42"/>
    <p:sldId id="329" r:id="rId43"/>
    <p:sldId id="328" r:id="rId44"/>
    <p:sldId id="330" r:id="rId45"/>
    <p:sldId id="307" r:id="rId46"/>
    <p:sldId id="322" r:id="rId47"/>
    <p:sldId id="321" r:id="rId48"/>
    <p:sldId id="320" r:id="rId49"/>
    <p:sldId id="319" r:id="rId50"/>
    <p:sldId id="318" r:id="rId51"/>
    <p:sldId id="317" r:id="rId52"/>
    <p:sldId id="316" r:id="rId53"/>
    <p:sldId id="315" r:id="rId54"/>
    <p:sldId id="314" r:id="rId55"/>
    <p:sldId id="313" r:id="rId56"/>
    <p:sldId id="331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A3BF46-8C86-4973-9234-21A0F6FEBF76}" type="datetimeFigureOut">
              <a:rPr lang="tr-TR" smtClean="0"/>
              <a:pPr/>
              <a:t>04.02.2019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08E542D-62E3-4C89-81B0-0B2BE6D4BA3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ecbs.cevre.gov.t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ecbs.cevre.gov.t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8892480" cy="640871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9" y="0"/>
            <a:ext cx="9128541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9" y="3789040"/>
            <a:ext cx="9128542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MEM\Desktop\1935774_5_1548054234e04k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917848" cy="8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70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0"/>
            <a:ext cx="7991872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42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93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49" y="0"/>
            <a:ext cx="91482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604448" cy="566124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1520" y="692696"/>
            <a:ext cx="8892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 smtClean="0"/>
              <a:t>“Sıfır Atık”, israfın </a:t>
            </a:r>
            <a:r>
              <a:rPr lang="tr-TR" sz="4800" dirty="0"/>
              <a:t>önlenmesini, kaynakların daha verimli kullanılmasını, oluşan atığın miktarının azaltılmasını, etkin toplama sisteminin kurulmasını, atıkların geri dönüştürülmesini kapsayan atık önleme yaklaşımı olarak tanımlanan bir hedeftir. </a:t>
            </a:r>
          </a:p>
        </p:txBody>
      </p:sp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916832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/>
              <a:t>SIFIR ATIK SİSTEMİ KURULUMU 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r>
              <a:rPr lang="tr-TR" sz="4800" dirty="0"/>
              <a:t>SIFIR ATIK SİSTEMİ KURULUMU NEDİR?</a:t>
            </a:r>
          </a:p>
          <a:p>
            <a:r>
              <a:rPr lang="tr-TR" sz="4800" dirty="0"/>
              <a:t>Sıfır Atık Sistemi, firma, kurum veya kuruluşların Sıfır Atık’a dahil olabilmesi için uygulaması gereken adımlardan oluşan 7 aşamalı yol haritasıdır.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25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r>
              <a:rPr lang="tr-TR" sz="3200" dirty="0"/>
              <a:t>SIFIR ATIK SİSTEMİ KURULUMU </a:t>
            </a:r>
            <a:r>
              <a:rPr lang="tr-TR" sz="3200" dirty="0" smtClean="0"/>
              <a:t>AŞAMALARI</a:t>
            </a:r>
          </a:p>
          <a:p>
            <a:endParaRPr lang="tr-TR" sz="3200" dirty="0"/>
          </a:p>
          <a:p>
            <a:r>
              <a:rPr lang="tr-TR" sz="3200" dirty="0"/>
              <a:t>1 Odak Noktalarının </a:t>
            </a:r>
            <a:r>
              <a:rPr lang="tr-TR" sz="3200" dirty="0" smtClean="0"/>
              <a:t>Belirlenmesi</a:t>
            </a:r>
          </a:p>
          <a:p>
            <a:r>
              <a:rPr lang="tr-TR" sz="3200" dirty="0"/>
              <a:t> </a:t>
            </a:r>
            <a:r>
              <a:rPr lang="tr-TR" sz="3200" dirty="0" smtClean="0"/>
              <a:t>  Kurumdaki </a:t>
            </a:r>
            <a:r>
              <a:rPr lang="tr-TR" sz="3200" dirty="0"/>
              <a:t>sıfır atık yönetim sisteminin kurulmasından, etkin ve verimli bir </a:t>
            </a:r>
            <a:r>
              <a:rPr lang="tr-TR" sz="3200" dirty="0" smtClean="0"/>
              <a:t>şekilde  uygulanmasından</a:t>
            </a:r>
            <a:r>
              <a:rPr lang="tr-TR" sz="3200" dirty="0"/>
              <a:t>, izlenmesinden, bilgi </a:t>
            </a:r>
            <a:r>
              <a:rPr lang="tr-TR" sz="3200" dirty="0" smtClean="0"/>
              <a:t>akışının sağlanmasından, </a:t>
            </a:r>
            <a:r>
              <a:rPr lang="tr-TR" sz="3200" dirty="0"/>
              <a:t>raporlama yapılmasından sorumlu olacak kişiler belirlenir. Bunlar sıfır atık </a:t>
            </a:r>
            <a:r>
              <a:rPr lang="tr-TR" sz="3200" dirty="0" smtClean="0"/>
              <a:t>yönetimini sağlayacak </a:t>
            </a:r>
            <a:r>
              <a:rPr lang="tr-TR" sz="3200" dirty="0"/>
              <a:t>ekibin </a:t>
            </a:r>
            <a:r>
              <a:rPr lang="tr-TR" sz="3200" dirty="0" smtClean="0"/>
              <a:t>başında </a:t>
            </a:r>
            <a:r>
              <a:rPr lang="tr-TR" sz="3200" dirty="0"/>
              <a:t>olacak </a:t>
            </a:r>
            <a:r>
              <a:rPr lang="tr-TR" sz="3200" dirty="0" smtClean="0"/>
              <a:t>kişilerdir.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25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>
            <a:normAutofit/>
          </a:bodyPr>
          <a:lstStyle/>
          <a:p>
            <a:r>
              <a:rPr lang="tr-TR" sz="3200" dirty="0"/>
              <a:t>2 Mevcut Durum </a:t>
            </a:r>
            <a:r>
              <a:rPr lang="tr-TR" sz="3200" dirty="0" smtClean="0"/>
              <a:t>Tespiti </a:t>
            </a:r>
          </a:p>
          <a:p>
            <a:r>
              <a:rPr lang="tr-TR" sz="3200" dirty="0"/>
              <a:t> </a:t>
            </a:r>
            <a:r>
              <a:rPr lang="tr-TR" sz="3200" dirty="0" smtClean="0"/>
              <a:t>   Sıfır </a:t>
            </a:r>
            <a:r>
              <a:rPr lang="tr-TR" sz="3200" dirty="0"/>
              <a:t>Atık Yönetim Sistemini kurumunuzda uygularken, öncelikle atıklar konusunda ne durumda </a:t>
            </a:r>
            <a:r>
              <a:rPr lang="tr-TR" sz="3200" dirty="0" smtClean="0"/>
              <a:t>olduğunuzu </a:t>
            </a:r>
            <a:r>
              <a:rPr lang="tr-TR" sz="3200" dirty="0"/>
              <a:t>belirlemeniz, mevcut durumunuzu analiz etmeniz, ilerlerken size kolaylık </a:t>
            </a:r>
            <a:r>
              <a:rPr lang="tr-TR" sz="3200" dirty="0" smtClean="0"/>
              <a:t>sağlayacaktır.</a:t>
            </a:r>
          </a:p>
          <a:p>
            <a:r>
              <a:rPr lang="tr-TR" sz="3200" dirty="0" smtClean="0"/>
              <a:t>3 Planlama </a:t>
            </a:r>
          </a:p>
          <a:p>
            <a:r>
              <a:rPr lang="tr-TR" sz="3200" dirty="0"/>
              <a:t> </a:t>
            </a:r>
            <a:r>
              <a:rPr lang="tr-TR" sz="3200" dirty="0" smtClean="0"/>
              <a:t>  Bu aşamada</a:t>
            </a:r>
            <a:r>
              <a:rPr lang="tr-TR" sz="3200" dirty="0"/>
              <a:t>, mevcut durum esas alınarak kuruma özgü termin planı hazırlanır.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525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23528" y="0"/>
            <a:ext cx="882047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smtClean="0"/>
              <a:t>Atıkların </a:t>
            </a:r>
            <a:r>
              <a:rPr lang="tr-TR" sz="4400" dirty="0"/>
              <a:t>geri dönüşüm ve geri kazanım süreci içinde değerlendirilmeden </a:t>
            </a:r>
            <a:r>
              <a:rPr lang="tr-TR" sz="4400" dirty="0" smtClean="0"/>
              <a:t>bertaraf edilmesi </a:t>
            </a:r>
            <a:r>
              <a:rPr lang="tr-TR" sz="4400" dirty="0"/>
              <a:t>hem maddesel hem de enerji olarak ciddi kaynak kayıpları yaşanmasına neden olmaktadır. </a:t>
            </a:r>
          </a:p>
          <a:p>
            <a:r>
              <a:rPr lang="tr-TR" sz="4400" dirty="0"/>
              <a:t>Son yıllarda tüm dünyada bireysel, kurumsal ya da belediye genelinde sıfır atık uygulama çalışmaları yaygınlaşmaktadır. </a:t>
            </a:r>
          </a:p>
        </p:txBody>
      </p:sp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>
            <a:normAutofit/>
          </a:bodyPr>
          <a:lstStyle/>
          <a:p>
            <a:endParaRPr lang="tr-TR" sz="3200" dirty="0" smtClean="0"/>
          </a:p>
          <a:p>
            <a:r>
              <a:rPr lang="tr-TR" sz="3200" dirty="0" smtClean="0"/>
              <a:t>4 İhtiyaçların </a:t>
            </a:r>
            <a:r>
              <a:rPr lang="tr-TR" sz="3200" dirty="0"/>
              <a:t>Belirlenmesi ve </a:t>
            </a:r>
            <a:r>
              <a:rPr lang="tr-TR" sz="3200" dirty="0" smtClean="0"/>
              <a:t>Temin</a:t>
            </a:r>
          </a:p>
          <a:p>
            <a:r>
              <a:rPr lang="tr-TR" sz="3200" dirty="0"/>
              <a:t> </a:t>
            </a:r>
            <a:r>
              <a:rPr lang="tr-TR" sz="3200" dirty="0" smtClean="0"/>
              <a:t>  Sıfır </a:t>
            </a:r>
            <a:r>
              <a:rPr lang="tr-TR" sz="3200" dirty="0"/>
              <a:t>Atık Sistemi kurumda uygulanırken, kurumdaki her birim dikkate alınarak (ofisler, yemekhane, revir gibi) ihtiyaç duyulacak tüm ekipmanlar belirlenir, listelenir ve uygulamaya geçilmeden önce temin edilir.</a:t>
            </a:r>
          </a:p>
        </p:txBody>
      </p:sp>
    </p:spTree>
    <p:extLst>
      <p:ext uri="{BB962C8B-B14F-4D97-AF65-F5344CB8AC3E}">
        <p14:creationId xmlns:p14="http://schemas.microsoft.com/office/powerpoint/2010/main" xmlns="" val="2525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>
            <a:normAutofit/>
          </a:bodyPr>
          <a:lstStyle/>
          <a:p>
            <a:endParaRPr lang="tr-TR" sz="3600" dirty="0" smtClean="0"/>
          </a:p>
          <a:p>
            <a:r>
              <a:rPr lang="tr-TR" sz="3600" dirty="0" smtClean="0"/>
              <a:t>5 </a:t>
            </a:r>
            <a:r>
              <a:rPr lang="tr-TR" sz="3600" dirty="0"/>
              <a:t>Eğitim </a:t>
            </a:r>
            <a:r>
              <a:rPr lang="tr-TR" sz="3600" dirty="0" smtClean="0"/>
              <a:t>– Bilinçlendirme</a:t>
            </a:r>
          </a:p>
          <a:p>
            <a:r>
              <a:rPr lang="tr-TR" sz="3600" dirty="0"/>
              <a:t> </a:t>
            </a:r>
            <a:r>
              <a:rPr lang="tr-TR" sz="3600" dirty="0" smtClean="0"/>
              <a:t> Ekipmanların </a:t>
            </a:r>
            <a:r>
              <a:rPr lang="tr-TR" sz="3600" dirty="0"/>
              <a:t>temini tamamlandıktan sonra, uygulamaya geçilmeden önce hedef kitlelere yönelik uygulamalı </a:t>
            </a:r>
            <a:r>
              <a:rPr lang="tr-TR" sz="3600" dirty="0" smtClean="0"/>
              <a:t>eğitim </a:t>
            </a:r>
            <a:r>
              <a:rPr lang="tr-TR" sz="3600" dirty="0"/>
              <a:t>ve bilgilendirme </a:t>
            </a:r>
            <a:r>
              <a:rPr lang="tr-TR" sz="3600" dirty="0" smtClean="0"/>
              <a:t>çalışmaları </a:t>
            </a:r>
            <a:r>
              <a:rPr lang="tr-TR" sz="3600" dirty="0"/>
              <a:t>yapılır.</a:t>
            </a: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330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>
            <a:normAutofit/>
          </a:bodyPr>
          <a:lstStyle/>
          <a:p>
            <a:r>
              <a:rPr lang="tr-TR" sz="3200" dirty="0"/>
              <a:t>6 </a:t>
            </a:r>
            <a:r>
              <a:rPr lang="tr-TR" sz="3200" dirty="0" smtClean="0"/>
              <a:t>Uygulama</a:t>
            </a:r>
          </a:p>
          <a:p>
            <a:r>
              <a:rPr lang="tr-TR" sz="3200" dirty="0"/>
              <a:t> </a:t>
            </a:r>
            <a:r>
              <a:rPr lang="tr-TR" sz="3200" dirty="0" smtClean="0"/>
              <a:t>  Temin </a:t>
            </a:r>
            <a:r>
              <a:rPr lang="tr-TR" sz="3200" dirty="0"/>
              <a:t>edilen biriktirme ekipmanları personellerin kolayca ulaşabileceği noktalara, uygun aralıklarla yerleştirilir. Ekipmanlara göre tasarlanmış bilgilendirme afişleri, ekipmanların üstüne, kolayca görülebilecek şekilde asılır. Biriktirme ekipmanı ve tanıtım materyallerinde renk skalasına dikkat edilmelidir.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249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>
            <a:normAutofit/>
          </a:bodyPr>
          <a:lstStyle/>
          <a:p>
            <a:r>
              <a:rPr lang="tr-TR" sz="3200" dirty="0"/>
              <a:t>7 </a:t>
            </a:r>
            <a:r>
              <a:rPr lang="tr-TR" sz="3200" dirty="0" smtClean="0"/>
              <a:t>Raporlama</a:t>
            </a:r>
          </a:p>
          <a:p>
            <a:r>
              <a:rPr lang="tr-TR" sz="3200" dirty="0"/>
              <a:t> </a:t>
            </a:r>
            <a:r>
              <a:rPr lang="tr-TR" sz="3200" dirty="0" smtClean="0"/>
              <a:t>  Bu </a:t>
            </a:r>
            <a:r>
              <a:rPr lang="tr-TR" sz="3200" dirty="0"/>
              <a:t>aşamada uygulamanın </a:t>
            </a:r>
            <a:r>
              <a:rPr lang="tr-TR" sz="3200" dirty="0" smtClean="0"/>
              <a:t>etkinliğinin değerlendirilmesi </a:t>
            </a:r>
            <a:r>
              <a:rPr lang="tr-TR" sz="3200" dirty="0"/>
              <a:t>amacıyla </a:t>
            </a:r>
            <a:r>
              <a:rPr lang="tr-TR" sz="3200" dirty="0" smtClean="0"/>
              <a:t>çalışma </a:t>
            </a:r>
            <a:r>
              <a:rPr lang="tr-TR" sz="3200" dirty="0"/>
              <a:t>ekibi tarafından izleme yapılır ve varsa uygulamanın aksayan yönleri, eksiklikler veya </a:t>
            </a:r>
            <a:r>
              <a:rPr lang="tr-TR" sz="3200" dirty="0" smtClean="0"/>
              <a:t>geliştirilecek </a:t>
            </a:r>
            <a:r>
              <a:rPr lang="tr-TR" sz="3200" dirty="0"/>
              <a:t>taraflar tespit edilir, önlemler alınır.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249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>
            <a:normAutofit/>
          </a:bodyPr>
          <a:lstStyle/>
          <a:p>
            <a:endParaRPr lang="tr-TR" sz="3200" dirty="0" smtClean="0"/>
          </a:p>
          <a:p>
            <a:r>
              <a:rPr lang="tr-TR" sz="3200" dirty="0" smtClean="0"/>
              <a:t>Kurumlardaki SIFIR ATIK PROJESİYLE görevli ODAK NOKTASI  kişiler;</a:t>
            </a:r>
          </a:p>
          <a:p>
            <a:r>
              <a:rPr lang="tr-TR" sz="3200" dirty="0" smtClean="0"/>
              <a:t>e-devlet şifreleriyle </a:t>
            </a:r>
            <a:r>
              <a:rPr lang="tr-TR" sz="3200" u="sng" dirty="0" smtClean="0">
                <a:hlinkClick r:id="rId2"/>
              </a:rPr>
              <a:t>http://ecbs.cevre.gov.tr</a:t>
            </a:r>
            <a:endParaRPr lang="tr-TR" sz="3200" u="sng" dirty="0" smtClean="0"/>
          </a:p>
          <a:p>
            <a:r>
              <a:rPr lang="tr-TR" sz="3200" dirty="0" smtClean="0"/>
              <a:t>adresinden ‘’sıfır atık bilgi sistemi’’ ne erişilmesi ve toplanan atıklara dair veri girişlerini </a:t>
            </a:r>
            <a:r>
              <a:rPr lang="tr-TR" sz="3200" u="sng" dirty="0" smtClean="0"/>
              <a:t>28/02/2019  </a:t>
            </a:r>
            <a:r>
              <a:rPr lang="tr-TR" sz="3200" dirty="0" smtClean="0"/>
              <a:t>tarihine kadar tamamlamaları</a:t>
            </a:r>
          </a:p>
          <a:p>
            <a:r>
              <a:rPr lang="tr-TR" sz="3200" dirty="0" smtClean="0"/>
              <a:t>gereklidir.</a:t>
            </a:r>
          </a:p>
          <a:p>
            <a:endParaRPr lang="tr-TR" sz="32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13126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82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059"/>
            <a:ext cx="8640960" cy="66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6632"/>
            <a:ext cx="849694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84969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93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1351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>
            <a:normAutofit/>
          </a:bodyPr>
          <a:lstStyle/>
          <a:p>
            <a:endParaRPr lang="tr-TR" sz="3200" dirty="0" smtClean="0"/>
          </a:p>
          <a:p>
            <a:r>
              <a:rPr lang="tr-TR" sz="3200" dirty="0" smtClean="0"/>
              <a:t>Kurumlardaki SIFIR ATIK PROJESİYLE görevli ODAK NOKTASI  kişiler;</a:t>
            </a:r>
          </a:p>
          <a:p>
            <a:r>
              <a:rPr lang="tr-TR" sz="3200" dirty="0" smtClean="0"/>
              <a:t>e-devlet şifreleriyle </a:t>
            </a:r>
            <a:r>
              <a:rPr lang="tr-TR" sz="3200" u="sng" dirty="0" smtClean="0">
                <a:hlinkClick r:id="rId2"/>
              </a:rPr>
              <a:t>http://ecbs.cevre.gov.tr</a:t>
            </a:r>
            <a:endParaRPr lang="tr-TR" sz="3200" u="sng" dirty="0" smtClean="0"/>
          </a:p>
          <a:p>
            <a:r>
              <a:rPr lang="tr-TR" sz="3200" dirty="0" smtClean="0"/>
              <a:t>adresinden ‘’sıfır atık bilgi sistemi’’ ne erişilmesi ve toplanan atıklara dair veri girişlerini </a:t>
            </a:r>
            <a:r>
              <a:rPr lang="tr-TR" sz="3200" u="sng" dirty="0" smtClean="0"/>
              <a:t>28/02/2019  </a:t>
            </a:r>
            <a:r>
              <a:rPr lang="tr-TR" sz="3200" dirty="0" smtClean="0"/>
              <a:t>tarihine kadar tamamlamaları</a:t>
            </a:r>
          </a:p>
          <a:p>
            <a:r>
              <a:rPr lang="tr-TR" sz="3200" dirty="0" smtClean="0"/>
              <a:t>gereklidir.</a:t>
            </a:r>
          </a:p>
          <a:p>
            <a:endParaRPr lang="tr-TR" sz="3200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3588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79512" y="1"/>
            <a:ext cx="89644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sz="4000" dirty="0" smtClean="0"/>
          </a:p>
          <a:p>
            <a:r>
              <a:rPr lang="tr-TR" sz="4000" dirty="0" smtClean="0"/>
              <a:t>Doğal </a:t>
            </a:r>
            <a:r>
              <a:rPr lang="tr-TR" sz="4000" dirty="0"/>
              <a:t>kaynaklar, küresel ekonominin işleyişini ve yaşam kalitesini desteklemektedir. Bu kaynaklar yakıtlar, mineraller ve metaller gibi ham maddeler ile birlikte gıda, toprak, su, hava, </a:t>
            </a:r>
            <a:r>
              <a:rPr lang="tr-TR" sz="4000" dirty="0" err="1"/>
              <a:t>biyokütle</a:t>
            </a:r>
            <a:r>
              <a:rPr lang="tr-TR" sz="4000" dirty="0"/>
              <a:t> ve ekosistemleri de içermektedir. İyi işleyen bir ekonomi, doğal kaynakların ve ham maddelerin kesintisiz akışına bağlıdır. </a:t>
            </a:r>
          </a:p>
        </p:txBody>
      </p:sp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51520" y="0"/>
            <a:ext cx="88924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sz="4000" dirty="0"/>
              <a:t>Kaynakların sürdürülebilir ve verimli </a:t>
            </a:r>
            <a:endParaRPr lang="tr-TR" sz="4000" dirty="0" smtClean="0"/>
          </a:p>
          <a:p>
            <a:r>
              <a:rPr lang="tr-TR" sz="4000" dirty="0" smtClean="0"/>
              <a:t>bir </a:t>
            </a:r>
            <a:r>
              <a:rPr lang="tr-TR" sz="4000" dirty="0"/>
              <a:t>şekilde yönetimi, günümüzde kaçınılmaz bir gereklilik durumundadır. 1900 yılına göre bugün, </a:t>
            </a:r>
            <a:endParaRPr lang="tr-TR" sz="4000" dirty="0" smtClean="0"/>
          </a:p>
          <a:p>
            <a:endParaRPr lang="tr-TR" sz="4000" dirty="0"/>
          </a:p>
          <a:p>
            <a:r>
              <a:rPr lang="tr-TR" sz="4000" dirty="0"/>
              <a:t> Kişi başına enerji tüketimi 3 katına, </a:t>
            </a:r>
            <a:endParaRPr lang="tr-TR" sz="4000" dirty="0" smtClean="0"/>
          </a:p>
          <a:p>
            <a:endParaRPr lang="tr-TR" sz="4000" dirty="0"/>
          </a:p>
          <a:p>
            <a:r>
              <a:rPr lang="tr-TR" sz="4000" dirty="0"/>
              <a:t> Ham madde kullanımı 2 katına, </a:t>
            </a:r>
            <a:endParaRPr lang="tr-TR" sz="4000" dirty="0" smtClean="0"/>
          </a:p>
          <a:p>
            <a:endParaRPr lang="tr-TR" sz="4000" dirty="0"/>
          </a:p>
          <a:p>
            <a:r>
              <a:rPr lang="tr-TR" sz="4000" dirty="0"/>
              <a:t> Dünya nüfusu ise 5 katına çıkmıştır. </a:t>
            </a:r>
          </a:p>
        </p:txBody>
      </p:sp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261</TotalTime>
  <Words>496</Words>
  <Application>Microsoft Office PowerPoint</Application>
  <PresentationFormat>Ekran Gösterisi (4:3)</PresentationFormat>
  <Paragraphs>46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Açılar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</vt:vector>
  </TitlesOfParts>
  <Company>Progressive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KMEM</dc:creator>
  <cp:lastModifiedBy>metin</cp:lastModifiedBy>
  <cp:revision>89</cp:revision>
  <dcterms:created xsi:type="dcterms:W3CDTF">2019-01-25T10:43:01Z</dcterms:created>
  <dcterms:modified xsi:type="dcterms:W3CDTF">2019-02-04T12:12:01Z</dcterms:modified>
</cp:coreProperties>
</file>