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30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0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02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77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03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2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00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717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66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96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20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9901-F0C3-4988-95F1-931EE34834B0}" type="datetimeFigureOut">
              <a:rPr lang="tr-TR" smtClean="0"/>
              <a:t>2.03.2023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1D1C-8B21-4F6F-BE7B-8A50DECF23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2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Mal,Hizmet ve Yapım Harcamaları Modülü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4800" dirty="0" smtClean="0">
                <a:solidFill>
                  <a:schemeClr val="accent1">
                    <a:lumMod val="50000"/>
                  </a:schemeClr>
                </a:solidFill>
              </a:rPr>
              <a:t> MEBBİS GİRİŞ AŞAMALARI</a:t>
            </a:r>
            <a:endParaRPr lang="tr-T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0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4"/>
    </mc:Choice>
    <mc:Fallback>
      <p:transition spd="slow" advTm="1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81777" y="1122363"/>
            <a:ext cx="10135402" cy="3442202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 1-Mal, Hizmet ve Yapım Harcaması Ekranı</a:t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1600" dirty="0" smtClean="0">
                <a:solidFill>
                  <a:srgbClr val="FF0000"/>
                </a:solidFill>
              </a:rPr>
              <a:t>(Mal, hizmet ve yapım harcamaları modülüne ELEKTRİK, SU, DOĞALGAZ ve TELEFON ödemeleri girilmeyecektir.)</a:t>
            </a:r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2-Yıl ve dönem girişi yapınız.</a:t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3-Harcamaları girdikten Kaydet butonuna basınız. </a:t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1600" dirty="0" smtClean="0">
                <a:solidFill>
                  <a:srgbClr val="FF0000"/>
                </a:solidFill>
              </a:rPr>
              <a:t>(Harcama yoksa Harcama Yok olarak kaydet butonuna mutlaka basınız)</a:t>
            </a:r>
            <a:br>
              <a:rPr lang="tr-TR" sz="1600" dirty="0" smtClean="0">
                <a:solidFill>
                  <a:srgbClr val="FF0000"/>
                </a:solidFill>
              </a:rPr>
            </a:br>
            <a:r>
              <a:rPr lang="tr-TR" sz="1600" dirty="0" smtClean="0">
                <a:solidFill>
                  <a:srgbClr val="FF0000"/>
                </a:solidFill>
              </a:rPr>
              <a:t/>
            </a:r>
            <a:br>
              <a:rPr lang="tr-TR" sz="16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4-Kaydet butonuna bastıktan sonra Onay butonuna basınız.</a:t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60370" y="4564565"/>
            <a:ext cx="9378215" cy="1655762"/>
          </a:xfrm>
        </p:spPr>
        <p:txBody>
          <a:bodyPr>
            <a:normAutofit/>
          </a:bodyPr>
          <a:lstStyle/>
          <a:p>
            <a:r>
              <a:rPr lang="tr-TR" sz="4800" dirty="0" smtClean="0">
                <a:solidFill>
                  <a:schemeClr val="accent1">
                    <a:lumMod val="50000"/>
                  </a:schemeClr>
                </a:solidFill>
              </a:rPr>
              <a:t>Tüm okullar mutlaka giriş yapacaktır.</a:t>
            </a:r>
            <a:endParaRPr lang="tr-T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5"/>
    </mc:Choice>
    <mc:Fallback>
      <p:transition spd="slow" advTm="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624"/>
            <a:ext cx="12219968" cy="6408000"/>
          </a:xfrm>
          <a:prstGeom prst="rect">
            <a:avLst/>
          </a:prstGeom>
        </p:spPr>
      </p:pic>
      <p:pic>
        <p:nvPicPr>
          <p:cNvPr id="5" name="Ses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69507" y="2531444"/>
            <a:ext cx="101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smtClean="0">
                <a:solidFill>
                  <a:srgbClr val="FF0000"/>
                </a:solidFill>
              </a:rPr>
              <a:t>1</a:t>
            </a:r>
            <a:endParaRPr lang="tr-TR" sz="7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2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62"/>
    </mc:Choice>
    <mc:Fallback>
      <p:transition spd="slow" advTm="5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es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7" y="72276"/>
            <a:ext cx="12102123" cy="641443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04261" y="2664329"/>
            <a:ext cx="120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solidFill>
                  <a:srgbClr val="FF0000"/>
                </a:solidFill>
              </a:rPr>
              <a:t>2</a:t>
            </a:r>
            <a:endParaRPr lang="tr-T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2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3"/>
    </mc:Choice>
    <mc:Fallback>
      <p:transition spd="slow" advTm="1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5943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97845" y="2608447"/>
            <a:ext cx="1126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solidFill>
                  <a:srgbClr val="FF0000"/>
                </a:solidFill>
              </a:rPr>
              <a:t>3</a:t>
            </a:r>
            <a:endParaRPr lang="tr-T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09087" cy="6696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2012" y="1411424"/>
            <a:ext cx="1270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solidFill>
                  <a:srgbClr val="FF0000"/>
                </a:solidFill>
              </a:rPr>
              <a:t>4</a:t>
            </a:r>
            <a:endParaRPr lang="tr-T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</Words>
  <Application>Microsoft Office PowerPoint</Application>
  <PresentationFormat>Geniş ekran</PresentationFormat>
  <Paragraphs>9</Paragraphs>
  <Slides>6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Mal,Hizmet ve Yapım Harcamaları Modülü</vt:lpstr>
      <vt:lpstr>   1-Mal, Hizmet ve Yapım Harcaması Ekranı (Mal, hizmet ve yapım harcamaları modülüne ELEKTRİK, SU, DOĞALGAZ ve TELEFON ödemeleri girilmeyecektir.)  2-Yıl ve dönem girişi yapınız.  3-Harcamaları girdikten Kaydet butonuna basınız.  (Harcama yoksa Harcama Yok olarak kaydet butonuna mutlaka basınız)  4-Kaydet butonuna bastıktan sonra Onay butonuna basınız.  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Mal,Hizmet ve Yapım Harcamaları Modülü</dc:title>
  <dc:creator>KMEM-1</dc:creator>
  <cp:lastModifiedBy>KMEM-1</cp:lastModifiedBy>
  <cp:revision>7</cp:revision>
  <dcterms:created xsi:type="dcterms:W3CDTF">2023-03-02T11:48:52Z</dcterms:created>
  <dcterms:modified xsi:type="dcterms:W3CDTF">2023-03-02T12:46:12Z</dcterms:modified>
</cp:coreProperties>
</file>