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981095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83296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60776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31923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55811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910027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21896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43047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87344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7996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06695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9B724-09A3-4929-A36C-2A873932AC07}" type="datetimeFigureOut">
              <a:rPr lang="tr-TR" smtClean="0"/>
              <a:t>18.09.2023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7B446-5F0F-4C15-93BF-3B4278FC65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8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8800" b="1" u="sng" dirty="0" smtClean="0"/>
              <a:t>SGK EMANET İŞLEMLERİ(MYS)</a:t>
            </a:r>
            <a:endParaRPr lang="tr-TR" sz="8800" b="1" u="sng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sz="4800" b="1" dirty="0" smtClean="0"/>
              <a:t>-Bu işlem yine </a:t>
            </a:r>
            <a:r>
              <a:rPr lang="tr-TR" sz="4800" b="1" dirty="0" smtClean="0"/>
              <a:t>MYS sisteminden yapılır.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1067165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05799"/>
            <a:ext cx="10515600" cy="1484888"/>
          </a:xfrm>
        </p:spPr>
        <p:txBody>
          <a:bodyPr>
            <a:noAutofit/>
          </a:bodyPr>
          <a:lstStyle/>
          <a:p>
            <a:r>
              <a:rPr lang="tr-TR" sz="2400" dirty="0" smtClean="0"/>
              <a:t>1-Ödeme emri belgesi işlemleri butonuna </a:t>
            </a:r>
            <a:r>
              <a:rPr lang="tr-TR" sz="2400" dirty="0" smtClean="0"/>
              <a:t>tıklanıp, </a:t>
            </a:r>
            <a:r>
              <a:rPr lang="tr-TR" sz="2400" dirty="0" smtClean="0"/>
              <a:t>açılan sayfada sorgula butonuna tıklandığında ödeme işlemimiz ekranda görüldüğü gibi karşımıza çıkar. </a:t>
            </a:r>
            <a:br>
              <a:rPr lang="tr-TR" sz="2400" dirty="0" smtClean="0"/>
            </a:br>
            <a:r>
              <a:rPr lang="tr-TR" sz="2400" dirty="0" smtClean="0"/>
              <a:t>2-Ödeme durumu </a:t>
            </a:r>
            <a:r>
              <a:rPr lang="tr-TR" sz="2400" b="1" u="sng" dirty="0" smtClean="0"/>
              <a:t>Muhasebeye Gönderildi (Hazine Sürecinde) </a:t>
            </a:r>
            <a:r>
              <a:rPr lang="tr-TR" sz="2400" dirty="0" smtClean="0"/>
              <a:t>olduğunda ödemenin son aşaması SGK Emanet işlemleri başlar.</a:t>
            </a:r>
            <a:br>
              <a:rPr lang="tr-TR" sz="2400" dirty="0" smtClean="0"/>
            </a:b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11346620" cy="4855586"/>
          </a:xfrm>
        </p:spPr>
      </p:pic>
      <p:sp>
        <p:nvSpPr>
          <p:cNvPr id="5" name="Aşağı Ok 4"/>
          <p:cNvSpPr/>
          <p:nvPr/>
        </p:nvSpPr>
        <p:spPr>
          <a:xfrm rot="2243454">
            <a:off x="1995053" y="2493819"/>
            <a:ext cx="488373" cy="1423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935182" y="3782291"/>
            <a:ext cx="1683327" cy="477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798627" y="4720506"/>
            <a:ext cx="1215737" cy="9425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rot="5400000">
            <a:off x="9611590" y="3460677"/>
            <a:ext cx="1589809" cy="460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9039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1-Sol tarafta Emanet İşlemleri butonuna tıklanır.</a:t>
            </a:r>
            <a:br>
              <a:rPr lang="tr-TR" sz="3200" dirty="0" smtClean="0"/>
            </a:br>
            <a:r>
              <a:rPr lang="tr-TR" sz="3200" dirty="0" smtClean="0"/>
              <a:t>2-Açılan sekmede SGK Emanet İşlemleri butonuna tıklanır.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7"/>
            <a:ext cx="5001491" cy="5063403"/>
          </a:xfrm>
        </p:spPr>
      </p:pic>
      <p:sp>
        <p:nvSpPr>
          <p:cNvPr id="6" name="Yukarı Ok 5"/>
          <p:cNvSpPr/>
          <p:nvPr/>
        </p:nvSpPr>
        <p:spPr>
          <a:xfrm rot="10800000">
            <a:off x="1288473" y="4478482"/>
            <a:ext cx="415636" cy="11741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31717" y="5652655"/>
            <a:ext cx="2019301" cy="259773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91" y="1690686"/>
            <a:ext cx="5870866" cy="5063404"/>
          </a:xfrm>
          <a:prstGeom prst="rect">
            <a:avLst/>
          </a:prstGeom>
        </p:spPr>
      </p:pic>
      <p:sp>
        <p:nvSpPr>
          <p:cNvPr id="9" name="Aşağı Ok 8"/>
          <p:cNvSpPr/>
          <p:nvPr/>
        </p:nvSpPr>
        <p:spPr>
          <a:xfrm>
            <a:off x="6504708" y="1951975"/>
            <a:ext cx="540327" cy="1423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5917622" y="3626428"/>
            <a:ext cx="1714500" cy="3429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3912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-SGK İşyeri </a:t>
            </a:r>
            <a:r>
              <a:rPr lang="tr-TR" sz="3600" dirty="0" smtClean="0"/>
              <a:t>sicil numarası gösterilen alana girilir ve </a:t>
            </a:r>
            <a:r>
              <a:rPr lang="tr-TR" sz="3600" b="1" u="sng" dirty="0" smtClean="0"/>
              <a:t>SORGULA</a:t>
            </a:r>
            <a:r>
              <a:rPr lang="tr-TR" sz="3600" dirty="0" smtClean="0"/>
              <a:t> butonuna tıklanır.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5897897" cy="4990667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087" y="1508829"/>
            <a:ext cx="4869604" cy="5172526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7834745" y="3065318"/>
            <a:ext cx="1330037" cy="1039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1874416">
            <a:off x="7551785" y="2857049"/>
            <a:ext cx="758536" cy="251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rot="2194067">
            <a:off x="924791" y="3932925"/>
            <a:ext cx="2706493" cy="72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2458747" y="4883727"/>
            <a:ext cx="3089998" cy="47798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844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1" y="101611"/>
            <a:ext cx="10515600" cy="1680253"/>
          </a:xfrm>
        </p:spPr>
        <p:txBody>
          <a:bodyPr>
            <a:noAutofit/>
          </a:bodyPr>
          <a:lstStyle/>
          <a:p>
            <a:r>
              <a:rPr lang="tr-TR" sz="3600" dirty="0" smtClean="0"/>
              <a:t>-En son yaptığımız ücretli öğretmen ödemesine ait sigorta tutarları aşağıdaki gibi karşımıza gelecektir</a:t>
            </a:r>
            <a:r>
              <a:rPr lang="tr-TR" sz="3600" dirty="0" smtClean="0"/>
              <a:t>.</a:t>
            </a:r>
            <a:endParaRPr lang="tr-TR" sz="3600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6456218" cy="5053012"/>
          </a:xfr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940" y="1690688"/>
            <a:ext cx="5820069" cy="5098412"/>
          </a:xfrm>
          <a:prstGeom prst="rect">
            <a:avLst/>
          </a:prstGeom>
        </p:spPr>
      </p:pic>
      <p:sp>
        <p:nvSpPr>
          <p:cNvPr id="8" name="Sağ Ok 7"/>
          <p:cNvSpPr/>
          <p:nvPr/>
        </p:nvSpPr>
        <p:spPr>
          <a:xfrm rot="2954549">
            <a:off x="1476661" y="3754797"/>
            <a:ext cx="3158837" cy="92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982191" y="2718936"/>
            <a:ext cx="550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800" dirty="0" smtClean="0"/>
              <a:t>1</a:t>
            </a:r>
            <a:endParaRPr lang="tr-TR" sz="8800" dirty="0"/>
          </a:p>
        </p:txBody>
      </p:sp>
      <p:sp>
        <p:nvSpPr>
          <p:cNvPr id="3" name="Dikdörtgen 2"/>
          <p:cNvSpPr/>
          <p:nvPr/>
        </p:nvSpPr>
        <p:spPr>
          <a:xfrm>
            <a:off x="9382991" y="3418610"/>
            <a:ext cx="2660073" cy="89361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884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45832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-İlgili tutarlar seçilir, ve iş yeri sicil numarasının altındaki </a:t>
            </a:r>
            <a:r>
              <a:rPr lang="tr-TR" sz="3200" b="1" u="sng" dirty="0" smtClean="0"/>
              <a:t>Borç Sorgula</a:t>
            </a:r>
            <a:r>
              <a:rPr lang="tr-TR" sz="3200" dirty="0" smtClean="0"/>
              <a:t> butonuna tıklanır.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869382" cy="5450015"/>
          </a:xfrm>
        </p:spPr>
      </p:pic>
      <p:sp>
        <p:nvSpPr>
          <p:cNvPr id="3" name="Sağ Ok 2"/>
          <p:cNvSpPr/>
          <p:nvPr/>
        </p:nvSpPr>
        <p:spPr>
          <a:xfrm rot="3780440">
            <a:off x="287483" y="1568930"/>
            <a:ext cx="1454727" cy="633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623456" y="2587336"/>
            <a:ext cx="1226126" cy="78970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6848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-31172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tr-TR" sz="2400" dirty="0" smtClean="0"/>
              <a:t>-Bu tutar ödeme emri belgesindeki SGK işveren işçi ve iştirakçi işçi tutarın toplamıdır. (Aynı zamanda ödemeyi yaparken kullandığımız SGK Tahakkuk fişindeki tutarla aynı rakamdır.) </a:t>
            </a:r>
            <a:br>
              <a:rPr lang="tr-TR" sz="2400" dirty="0" smtClean="0"/>
            </a:br>
            <a:r>
              <a:rPr lang="tr-TR" sz="2400" dirty="0" smtClean="0"/>
              <a:t>-Tüm tutarların eşit olduğundan emin olduktan sonra 2. resimdeki gibi ilgili emanet seçilir.  </a:t>
            </a: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8245"/>
            <a:ext cx="10515600" cy="2510920"/>
          </a:xfrm>
        </p:spPr>
      </p:pic>
      <p:sp>
        <p:nvSpPr>
          <p:cNvPr id="3" name="Dikdörtgen 2"/>
          <p:cNvSpPr/>
          <p:nvPr/>
        </p:nvSpPr>
        <p:spPr>
          <a:xfrm>
            <a:off x="2462646" y="1548245"/>
            <a:ext cx="758536" cy="3532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4083628" y="2776537"/>
            <a:ext cx="644236" cy="3532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39" y="3646063"/>
            <a:ext cx="10444121" cy="3211937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35082" y="2141985"/>
            <a:ext cx="301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dirty="0" smtClean="0"/>
              <a:t>1</a:t>
            </a:r>
            <a:endParaRPr lang="tr-TR" sz="80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135082" y="4675909"/>
            <a:ext cx="703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dirty="0" smtClean="0"/>
              <a:t>2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2923886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-Tutarın aynısı işaretli alana yazılır ve kaydet butonuna tıklanır.</a:t>
            </a:r>
            <a:endParaRPr lang="tr-TR" sz="4000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10515600" cy="4949103"/>
          </a:xfrm>
        </p:spPr>
      </p:pic>
      <p:sp>
        <p:nvSpPr>
          <p:cNvPr id="8" name="Sağ Ok 7"/>
          <p:cNvSpPr/>
          <p:nvPr/>
        </p:nvSpPr>
        <p:spPr>
          <a:xfrm rot="1662120">
            <a:off x="3844636" y="2732810"/>
            <a:ext cx="2493818" cy="75853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 rot="1277859">
            <a:off x="9102436" y="5465618"/>
            <a:ext cx="1111827" cy="4260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0715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-Açılan pencere de Onayla butonu ile işlem sonlandırılır.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10759520" cy="4408777"/>
          </a:xfrm>
        </p:spPr>
      </p:pic>
      <p:sp>
        <p:nvSpPr>
          <p:cNvPr id="5" name="Sağ Ok 4"/>
          <p:cNvSpPr/>
          <p:nvPr/>
        </p:nvSpPr>
        <p:spPr>
          <a:xfrm rot="2954355">
            <a:off x="4883727" y="2639291"/>
            <a:ext cx="2161309" cy="7273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461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135</Words>
  <Application>Microsoft Office PowerPoint</Application>
  <PresentationFormat>Geniş ekran</PresentationFormat>
  <Paragraphs>13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SGK EMANET İŞLEMLERİ(MYS)</vt:lpstr>
      <vt:lpstr>1-Ödeme emri belgesi işlemleri butonuna tıklanıp, açılan sayfada sorgula butonuna tıklandığında ödeme işlemimiz ekranda görüldüğü gibi karşımıza çıkar.  2-Ödeme durumu Muhasebeye Gönderildi (Hazine Sürecinde) olduğunda ödemenin son aşaması SGK Emanet işlemleri başlar. </vt:lpstr>
      <vt:lpstr>1-Sol tarafta Emanet İşlemleri butonuna tıklanır. 2-Açılan sekmede SGK Emanet İşlemleri butonuna tıklanır.</vt:lpstr>
      <vt:lpstr>-SGK İşyeri sicil numarası gösterilen alana girilir ve SORGULA butonuna tıklanır.</vt:lpstr>
      <vt:lpstr>-En son yaptığımız ücretli öğretmen ödemesine ait sigorta tutarları aşağıdaki gibi karşımıza gelecektir.</vt:lpstr>
      <vt:lpstr>-İlgili tutarlar seçilir, ve iş yeri sicil numarasının altındaki Borç Sorgula butonuna tıklanır.</vt:lpstr>
      <vt:lpstr>-Bu tutar ödeme emri belgesindeki SGK işveren işçi ve iştirakçi işçi tutarın toplamıdır. (Aynı zamanda ödemeyi yaparken kullandığımız SGK Tahakkuk fişindeki tutarla aynı rakamdır.)  -Tüm tutarların eşit olduğundan emin olduktan sonra 2. resimdeki gibi ilgili emanet seçilir.  </vt:lpstr>
      <vt:lpstr>-Tutarın aynısı işaretli alana yazılır ve kaydet butonuna tıklanır.</vt:lpstr>
      <vt:lpstr>-Açılan pencere de Onayla butonu ile işlem sonlandırılır.</vt:lpstr>
    </vt:vector>
  </TitlesOfParts>
  <Company>Silentall.Com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SGK EMANET İŞLEMLERİ(MYS)</dc:title>
  <dc:creator>MAAŞ</dc:creator>
  <cp:lastModifiedBy>MAAŞ</cp:lastModifiedBy>
  <cp:revision>13</cp:revision>
  <dcterms:created xsi:type="dcterms:W3CDTF">2023-09-15T08:55:09Z</dcterms:created>
  <dcterms:modified xsi:type="dcterms:W3CDTF">2023-09-18T07:38:35Z</dcterms:modified>
</cp:coreProperties>
</file>