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5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93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00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6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1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65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82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24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7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98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92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3CD1-D8D5-43B5-A4D7-C860132598DA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9D3A-CD9F-42E2-97BB-5AEDC87E8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20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7200" b="1" u="sng" dirty="0" smtClean="0"/>
              <a:t>VİZİTE GİRİŞ SİSTEMİ</a:t>
            </a:r>
            <a:endParaRPr lang="tr-TR" sz="7200" b="1" u="sng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-Kurumda çalışan Ücretli Öğretmen 3 gün veya daha fazla rapor aldığında </a:t>
            </a:r>
            <a:r>
              <a:rPr lang="tr-TR" dirty="0" smtClean="0"/>
              <a:t>vizite </a:t>
            </a:r>
            <a:r>
              <a:rPr lang="tr-TR" dirty="0" smtClean="0"/>
              <a:t>giriş sisteminde raporun onaylanması gerektedir.</a:t>
            </a:r>
          </a:p>
          <a:p>
            <a:pPr algn="l"/>
            <a:r>
              <a:rPr lang="tr-TR" dirty="0" smtClean="0"/>
              <a:t>-Onaylanmayan raporlar nedeniyle ilgili kuruma SGK tarafından idari para cezası uygulanmaktadır.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062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b="1" dirty="0" smtClean="0"/>
              <a:t>-Vizite Giriş Sitemine tıklandığında açılan sayfada İşyerine ait SGK </a:t>
            </a:r>
            <a:r>
              <a:rPr lang="tr-TR" sz="2000" b="1" dirty="0" smtClean="0"/>
              <a:t>kullanıcı </a:t>
            </a:r>
            <a:r>
              <a:rPr lang="tr-TR" sz="2000" b="1" dirty="0" smtClean="0"/>
              <a:t>adı ve şifleri ile sisteme giriş yapılır.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34619"/>
            <a:ext cx="6474704" cy="5167312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288857" cy="5211243"/>
          </a:xfrm>
          <a:prstGeom prst="rect">
            <a:avLst/>
          </a:prstGeom>
        </p:spPr>
      </p:pic>
      <p:sp>
        <p:nvSpPr>
          <p:cNvPr id="6" name="Sağ Ok 5"/>
          <p:cNvSpPr/>
          <p:nvPr/>
        </p:nvSpPr>
        <p:spPr>
          <a:xfrm rot="3784597">
            <a:off x="-345532" y="2297628"/>
            <a:ext cx="2207666" cy="579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rot="2999213">
            <a:off x="5205844" y="2067791"/>
            <a:ext cx="2088573" cy="716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59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-Sisteme giriş yapıldıktan sonra Kimlik No’ya göre rapor arama ve Tarihe Göre Rapor arama butonlarına kullanılarak ilgili rapor bulunur.</a:t>
            </a:r>
            <a:endParaRPr lang="tr-TR" sz="28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8"/>
            <a:ext cx="10522557" cy="5032230"/>
          </a:xfrm>
        </p:spPr>
      </p:pic>
      <p:sp>
        <p:nvSpPr>
          <p:cNvPr id="5" name="Sağ Ok 4"/>
          <p:cNvSpPr/>
          <p:nvPr/>
        </p:nvSpPr>
        <p:spPr>
          <a:xfrm rot="2685233">
            <a:off x="-67355" y="4371891"/>
            <a:ext cx="1042491" cy="444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39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811"/>
          </a:xfrm>
        </p:spPr>
        <p:txBody>
          <a:bodyPr>
            <a:normAutofit fontScale="90000"/>
          </a:bodyPr>
          <a:lstStyle/>
          <a:p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652"/>
            <a:ext cx="6819900" cy="7456609"/>
          </a:xfrm>
        </p:spPr>
      </p:pic>
      <p:sp>
        <p:nvSpPr>
          <p:cNvPr id="5" name="Metin kutusu 4"/>
          <p:cNvSpPr txBox="1"/>
          <p:nvPr/>
        </p:nvSpPr>
        <p:spPr>
          <a:xfrm>
            <a:off x="7782791" y="727364"/>
            <a:ext cx="41355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-</a:t>
            </a:r>
            <a:r>
              <a:rPr lang="tr-TR" sz="2400" dirty="0"/>
              <a:t>İlgili alana rapor alan kişinin TC Kimlik Numarası girildikten sonra vaka türü seçilir ve rapor ara butonuna tıklanır. </a:t>
            </a:r>
            <a:br>
              <a:rPr lang="tr-TR" sz="2400" dirty="0"/>
            </a:br>
            <a:r>
              <a:rPr lang="tr-TR" sz="2400" dirty="0"/>
              <a:t>-Kişini raporu siteme düştüyse karşımıza çıkacaktır. </a:t>
            </a:r>
            <a:endParaRPr lang="tr-TR" sz="2400" dirty="0" smtClean="0"/>
          </a:p>
          <a:p>
            <a:r>
              <a:rPr lang="tr-TR" sz="2400" dirty="0"/>
              <a:t>-</a:t>
            </a:r>
            <a:r>
              <a:rPr lang="tr-TR" sz="2400" dirty="0" smtClean="0"/>
              <a:t>Rapor </a:t>
            </a:r>
            <a:r>
              <a:rPr lang="tr-TR" sz="2400" dirty="0"/>
              <a:t>seçilir daha </a:t>
            </a:r>
            <a:r>
              <a:rPr lang="tr-TR" sz="2400" dirty="0" smtClean="0"/>
              <a:t>sonra ilgili </a:t>
            </a:r>
            <a:r>
              <a:rPr lang="tr-TR" sz="2400" dirty="0"/>
              <a:t>rapordaki </a:t>
            </a:r>
            <a:r>
              <a:rPr lang="tr-TR" sz="2400" b="1" u="sng" dirty="0"/>
              <a:t>rapor bitiş tarihi </a:t>
            </a:r>
            <a:r>
              <a:rPr lang="tr-TR" sz="2400" dirty="0"/>
              <a:t>gerekli alana girilir ve yine ilgili alanda </a:t>
            </a:r>
            <a:r>
              <a:rPr lang="tr-TR" sz="2400" b="1" u="sng" dirty="0"/>
              <a:t>Çalışmamıştır</a:t>
            </a:r>
            <a:r>
              <a:rPr lang="tr-TR" sz="2400" dirty="0"/>
              <a:t> </a:t>
            </a:r>
            <a:r>
              <a:rPr lang="tr-TR" sz="2400" dirty="0" smtClean="0"/>
              <a:t>ibaresi </a:t>
            </a:r>
            <a:r>
              <a:rPr lang="tr-TR" sz="2400" dirty="0"/>
              <a:t>seçildikten </a:t>
            </a:r>
            <a:r>
              <a:rPr lang="tr-TR" sz="2400" dirty="0" smtClean="0"/>
              <a:t>sonra </a:t>
            </a:r>
            <a:r>
              <a:rPr lang="tr-TR" sz="2400" dirty="0"/>
              <a:t>kaydet veya onay </a:t>
            </a:r>
            <a:r>
              <a:rPr lang="tr-TR" sz="2400" dirty="0" smtClean="0"/>
              <a:t>butonu </a:t>
            </a:r>
            <a:r>
              <a:rPr lang="tr-TR" sz="2400" dirty="0"/>
              <a:t>ile işlem </a:t>
            </a:r>
            <a:r>
              <a:rPr lang="tr-TR" sz="2400" dirty="0" smtClean="0"/>
              <a:t>sonlandırılır. (Elimizde herhangi bir rapor bulunmadığı için bu kısım için görsel kullanılamamıştır.)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4784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95</Words>
  <Application>Microsoft Office PowerPoint</Application>
  <PresentationFormat>Geniş ekran</PresentationFormat>
  <Paragraphs>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VİZİTE GİRİŞ SİSTEMİ</vt:lpstr>
      <vt:lpstr>-Vizite Giriş Sitemine tıklandığında açılan sayfada İşyerine ait SGK kullanıcı adı ve şifleri ile sisteme giriş yapılır.</vt:lpstr>
      <vt:lpstr>-Sisteme giriş yapıldıktan sonra Kimlik No’ya göre rapor arama ve Tarihe Göre Rapor arama butonlarına kullanılarak ilgili rapor bulunur.</vt:lpstr>
      <vt:lpstr>PowerPoint Sunusu</vt:lpstr>
    </vt:vector>
  </TitlesOfParts>
  <Company>Silentall.Com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VİZİTE GİRİŞ SİSTEMİ</dc:title>
  <dc:creator>MAAŞ</dc:creator>
  <cp:lastModifiedBy>MAAŞ</cp:lastModifiedBy>
  <cp:revision>6</cp:revision>
  <dcterms:created xsi:type="dcterms:W3CDTF">2023-08-21T08:54:50Z</dcterms:created>
  <dcterms:modified xsi:type="dcterms:W3CDTF">2023-09-04T10:55:47Z</dcterms:modified>
</cp:coreProperties>
</file>